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8" r:id="rId2"/>
    <p:sldMasterId id="2147483683" r:id="rId3"/>
    <p:sldMasterId id="2147483671" r:id="rId4"/>
    <p:sldMasterId id="2147483685" r:id="rId5"/>
    <p:sldMasterId id="2147483687" r:id="rId6"/>
    <p:sldMasterId id="2147483662" r:id="rId7"/>
    <p:sldMasterId id="2147483664" r:id="rId8"/>
  </p:sldMasterIdLst>
  <p:notesMasterIdLst>
    <p:notesMasterId r:id="rId17"/>
  </p:notesMasterIdLst>
  <p:sldIdLst>
    <p:sldId id="257" r:id="rId9"/>
    <p:sldId id="263" r:id="rId10"/>
    <p:sldId id="1319" r:id="rId11"/>
    <p:sldId id="269" r:id="rId12"/>
    <p:sldId id="1330" r:id="rId13"/>
    <p:sldId id="275" r:id="rId14"/>
    <p:sldId id="259" r:id="rId15"/>
    <p:sldId id="131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37DA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2ADBC-ECF0-4FD1-9D94-EA1A757E95B1}" v="9" dt="2024-10-02T17:30:40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1"/>
    <p:restoredTop sz="94694"/>
  </p:normalViewPr>
  <p:slideViewPr>
    <p:cSldViewPr snapToGrid="0">
      <p:cViewPr varScale="1">
        <p:scale>
          <a:sx n="102" d="100"/>
          <a:sy n="102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bie Dahl" userId="51f908005c879b07" providerId="LiveId" clId="{53E2ADBC-ECF0-4FD1-9D94-EA1A757E95B1}"/>
    <pc:docChg chg="undo custSel addSld delSld modSld sldOrd delMainMaster modMainMaster modShowInfo">
      <pc:chgData name="Debbie Dahl" userId="51f908005c879b07" providerId="LiveId" clId="{53E2ADBC-ECF0-4FD1-9D94-EA1A757E95B1}" dt="2024-10-04T19:51:20.325" v="465" actId="20577"/>
      <pc:docMkLst>
        <pc:docMk/>
      </pc:docMkLst>
      <pc:sldChg chg="add del setBg">
        <pc:chgData name="Debbie Dahl" userId="51f908005c879b07" providerId="LiveId" clId="{53E2ADBC-ECF0-4FD1-9D94-EA1A757E95B1}" dt="2024-10-02T15:24:47.731" v="4" actId="47"/>
        <pc:sldMkLst>
          <pc:docMk/>
          <pc:sldMk cId="2031615779" sldId="256"/>
        </pc:sldMkLst>
      </pc:sldChg>
      <pc:sldChg chg="del">
        <pc:chgData name="Debbie Dahl" userId="51f908005c879b07" providerId="LiveId" clId="{53E2ADBC-ECF0-4FD1-9D94-EA1A757E95B1}" dt="2024-10-02T15:29:17.603" v="55" actId="47"/>
        <pc:sldMkLst>
          <pc:docMk/>
          <pc:sldMk cId="966621238" sldId="258"/>
        </pc:sldMkLst>
      </pc:sldChg>
      <pc:sldChg chg="del">
        <pc:chgData name="Debbie Dahl" userId="51f908005c879b07" providerId="LiveId" clId="{53E2ADBC-ECF0-4FD1-9D94-EA1A757E95B1}" dt="2024-10-02T15:24:12.489" v="1" actId="47"/>
        <pc:sldMkLst>
          <pc:docMk/>
          <pc:sldMk cId="3226996360" sldId="260"/>
        </pc:sldMkLst>
      </pc:sldChg>
      <pc:sldChg chg="del">
        <pc:chgData name="Debbie Dahl" userId="51f908005c879b07" providerId="LiveId" clId="{53E2ADBC-ECF0-4FD1-9D94-EA1A757E95B1}" dt="2024-10-02T17:17:29.011" v="357" actId="47"/>
        <pc:sldMkLst>
          <pc:docMk/>
          <pc:sldMk cId="3472530691" sldId="261"/>
        </pc:sldMkLst>
      </pc:sldChg>
      <pc:sldChg chg="del">
        <pc:chgData name="Debbie Dahl" userId="51f908005c879b07" providerId="LiveId" clId="{53E2ADBC-ECF0-4FD1-9D94-EA1A757E95B1}" dt="2024-10-02T17:32:18.430" v="445" actId="47"/>
        <pc:sldMkLst>
          <pc:docMk/>
          <pc:sldMk cId="1245891042" sldId="262"/>
        </pc:sldMkLst>
      </pc:sldChg>
      <pc:sldChg chg="addSp delSp modSp mod">
        <pc:chgData name="Debbie Dahl" userId="51f908005c879b07" providerId="LiveId" clId="{53E2ADBC-ECF0-4FD1-9D94-EA1A757E95B1}" dt="2024-10-02T17:24:17.080" v="367" actId="1076"/>
        <pc:sldMkLst>
          <pc:docMk/>
          <pc:sldMk cId="457798841" sldId="263"/>
        </pc:sldMkLst>
        <pc:spChg chg="mod">
          <ac:chgData name="Debbie Dahl" userId="51f908005c879b07" providerId="LiveId" clId="{53E2ADBC-ECF0-4FD1-9D94-EA1A757E95B1}" dt="2024-10-02T17:24:10.755" v="366" actId="20577"/>
          <ac:spMkLst>
            <pc:docMk/>
            <pc:sldMk cId="457798841" sldId="263"/>
            <ac:spMk id="2" creationId="{3155AF01-6F48-69E4-230B-56A3134DDA9C}"/>
          </ac:spMkLst>
        </pc:spChg>
        <pc:spChg chg="add mod">
          <ac:chgData name="Debbie Dahl" userId="51f908005c879b07" providerId="LiveId" clId="{53E2ADBC-ECF0-4FD1-9D94-EA1A757E95B1}" dt="2024-10-02T15:40:30.819" v="329" actId="14100"/>
          <ac:spMkLst>
            <pc:docMk/>
            <pc:sldMk cId="457798841" sldId="263"/>
            <ac:spMk id="3" creationId="{CD658DC6-55CE-F3CF-FF0F-C85595E23A3E}"/>
          </ac:spMkLst>
        </pc:spChg>
        <pc:picChg chg="add del mod">
          <ac:chgData name="Debbie Dahl" userId="51f908005c879b07" providerId="LiveId" clId="{53E2ADBC-ECF0-4FD1-9D94-EA1A757E95B1}" dt="2024-10-02T17:18:25.712" v="360" actId="478"/>
          <ac:picMkLst>
            <pc:docMk/>
            <pc:sldMk cId="457798841" sldId="263"/>
            <ac:picMk id="4" creationId="{74FFBD49-4816-CF8D-4B8E-95A692ECD982}"/>
          </ac:picMkLst>
        </pc:picChg>
        <pc:picChg chg="add mod">
          <ac:chgData name="Debbie Dahl" userId="51f908005c879b07" providerId="LiveId" clId="{53E2ADBC-ECF0-4FD1-9D94-EA1A757E95B1}" dt="2024-10-02T17:24:17.080" v="367" actId="1076"/>
          <ac:picMkLst>
            <pc:docMk/>
            <pc:sldMk cId="457798841" sldId="263"/>
            <ac:picMk id="6" creationId="{8C8ECA0B-F962-0391-3493-DD4391C83350}"/>
          </ac:picMkLst>
        </pc:picChg>
      </pc:sldChg>
      <pc:sldChg chg="del">
        <pc:chgData name="Debbie Dahl" userId="51f908005c879b07" providerId="LiveId" clId="{53E2ADBC-ECF0-4FD1-9D94-EA1A757E95B1}" dt="2024-10-02T17:32:15.329" v="444" actId="47"/>
        <pc:sldMkLst>
          <pc:docMk/>
          <pc:sldMk cId="2856052056" sldId="264"/>
        </pc:sldMkLst>
      </pc:sldChg>
      <pc:sldChg chg="del">
        <pc:chgData name="Debbie Dahl" userId="51f908005c879b07" providerId="LiveId" clId="{53E2ADBC-ECF0-4FD1-9D94-EA1A757E95B1}" dt="2024-10-02T17:17:21.911" v="354" actId="47"/>
        <pc:sldMkLst>
          <pc:docMk/>
          <pc:sldMk cId="849422928" sldId="265"/>
        </pc:sldMkLst>
      </pc:sldChg>
      <pc:sldChg chg="del">
        <pc:chgData name="Debbie Dahl" userId="51f908005c879b07" providerId="LiveId" clId="{53E2ADBC-ECF0-4FD1-9D94-EA1A757E95B1}" dt="2024-10-02T15:29:14.125" v="54" actId="47"/>
        <pc:sldMkLst>
          <pc:docMk/>
          <pc:sldMk cId="963233766" sldId="266"/>
        </pc:sldMkLst>
      </pc:sldChg>
      <pc:sldChg chg="del">
        <pc:chgData name="Debbie Dahl" userId="51f908005c879b07" providerId="LiveId" clId="{53E2ADBC-ECF0-4FD1-9D94-EA1A757E95B1}" dt="2024-10-02T17:17:26.290" v="356" actId="47"/>
        <pc:sldMkLst>
          <pc:docMk/>
          <pc:sldMk cId="2307942123" sldId="267"/>
        </pc:sldMkLst>
      </pc:sldChg>
      <pc:sldChg chg="modSp add mod ord">
        <pc:chgData name="Debbie Dahl" userId="51f908005c879b07" providerId="LiveId" clId="{53E2ADBC-ECF0-4FD1-9D94-EA1A757E95B1}" dt="2024-10-02T17:40:57.416" v="462" actId="1076"/>
        <pc:sldMkLst>
          <pc:docMk/>
          <pc:sldMk cId="2729655618" sldId="269"/>
        </pc:sldMkLst>
        <pc:spChg chg="mod">
          <ac:chgData name="Debbie Dahl" userId="51f908005c879b07" providerId="LiveId" clId="{53E2ADBC-ECF0-4FD1-9D94-EA1A757E95B1}" dt="2024-10-02T17:40:57.416" v="462" actId="1076"/>
          <ac:spMkLst>
            <pc:docMk/>
            <pc:sldMk cId="2729655618" sldId="269"/>
            <ac:spMk id="5" creationId="{A02D521D-C575-246A-BDB4-1C363445E4F4}"/>
          </ac:spMkLst>
        </pc:spChg>
      </pc:sldChg>
      <pc:sldChg chg="del">
        <pc:chgData name="Debbie Dahl" userId="51f908005c879b07" providerId="LiveId" clId="{53E2ADBC-ECF0-4FD1-9D94-EA1A757E95B1}" dt="2024-10-02T17:24:30.104" v="368" actId="47"/>
        <pc:sldMkLst>
          <pc:docMk/>
          <pc:sldMk cId="2340651562" sldId="270"/>
        </pc:sldMkLst>
      </pc:sldChg>
      <pc:sldChg chg="del">
        <pc:chgData name="Debbie Dahl" userId="51f908005c879b07" providerId="LiveId" clId="{53E2ADBC-ECF0-4FD1-9D94-EA1A757E95B1}" dt="2024-10-02T17:17:23.890" v="355" actId="47"/>
        <pc:sldMkLst>
          <pc:docMk/>
          <pc:sldMk cId="3646242660" sldId="271"/>
        </pc:sldMkLst>
      </pc:sldChg>
      <pc:sldChg chg="del">
        <pc:chgData name="Debbie Dahl" userId="51f908005c879b07" providerId="LiveId" clId="{53E2ADBC-ECF0-4FD1-9D94-EA1A757E95B1}" dt="2024-10-02T17:32:14.008" v="443" actId="47"/>
        <pc:sldMkLst>
          <pc:docMk/>
          <pc:sldMk cId="1149268831" sldId="272"/>
        </pc:sldMkLst>
      </pc:sldChg>
      <pc:sldChg chg="del">
        <pc:chgData name="Debbie Dahl" userId="51f908005c879b07" providerId="LiveId" clId="{53E2ADBC-ECF0-4FD1-9D94-EA1A757E95B1}" dt="2024-10-02T17:32:11.424" v="442" actId="47"/>
        <pc:sldMkLst>
          <pc:docMk/>
          <pc:sldMk cId="1872105213" sldId="273"/>
        </pc:sldMkLst>
      </pc:sldChg>
      <pc:sldChg chg="del">
        <pc:chgData name="Debbie Dahl" userId="51f908005c879b07" providerId="LiveId" clId="{53E2ADBC-ECF0-4FD1-9D94-EA1A757E95B1}" dt="2024-10-02T17:27:22.742" v="410" actId="47"/>
        <pc:sldMkLst>
          <pc:docMk/>
          <pc:sldMk cId="133964210" sldId="274"/>
        </pc:sldMkLst>
      </pc:sldChg>
      <pc:sldChg chg="addSp delSp modSp mod">
        <pc:chgData name="Debbie Dahl" userId="51f908005c879b07" providerId="LiveId" clId="{53E2ADBC-ECF0-4FD1-9D94-EA1A757E95B1}" dt="2024-10-04T19:51:20.325" v="465" actId="20577"/>
        <pc:sldMkLst>
          <pc:docMk/>
          <pc:sldMk cId="3481697154" sldId="275"/>
        </pc:sldMkLst>
        <pc:spChg chg="del">
          <ac:chgData name="Debbie Dahl" userId="51f908005c879b07" providerId="LiveId" clId="{53E2ADBC-ECF0-4FD1-9D94-EA1A757E95B1}" dt="2024-10-02T17:27:43.869" v="411"/>
          <ac:spMkLst>
            <pc:docMk/>
            <pc:sldMk cId="3481697154" sldId="275"/>
            <ac:spMk id="2" creationId="{1C3529D5-55D9-0683-CC42-DA23BBC1586C}"/>
          </ac:spMkLst>
        </pc:spChg>
        <pc:spChg chg="mod">
          <ac:chgData name="Debbie Dahl" userId="51f908005c879b07" providerId="LiveId" clId="{53E2ADBC-ECF0-4FD1-9D94-EA1A757E95B1}" dt="2024-10-02T17:28:39.372" v="422" actId="14100"/>
          <ac:spMkLst>
            <pc:docMk/>
            <pc:sldMk cId="3481697154" sldId="275"/>
            <ac:spMk id="3" creationId="{97C44CDB-C75E-237A-B5FD-42B1A687F24F}"/>
          </ac:spMkLst>
        </pc:spChg>
        <pc:spChg chg="mod">
          <ac:chgData name="Debbie Dahl" userId="51f908005c879b07" providerId="LiveId" clId="{53E2ADBC-ECF0-4FD1-9D94-EA1A757E95B1}" dt="2024-10-04T19:51:20.325" v="465" actId="20577"/>
          <ac:spMkLst>
            <pc:docMk/>
            <pc:sldMk cId="3481697154" sldId="275"/>
            <ac:spMk id="4" creationId="{E57355AA-1E22-1EDF-3834-1D38D306FB50}"/>
          </ac:spMkLst>
        </pc:spChg>
        <pc:spChg chg="add mod">
          <ac:chgData name="Debbie Dahl" userId="51f908005c879b07" providerId="LiveId" clId="{53E2ADBC-ECF0-4FD1-9D94-EA1A757E95B1}" dt="2024-10-02T17:30:59.469" v="431" actId="1076"/>
          <ac:spMkLst>
            <pc:docMk/>
            <pc:sldMk cId="3481697154" sldId="275"/>
            <ac:spMk id="5" creationId="{551A7613-3BCB-F254-1FA3-D6D0A8A8FC79}"/>
          </ac:spMkLst>
        </pc:spChg>
        <pc:picChg chg="add mod">
          <ac:chgData name="Debbie Dahl" userId="51f908005c879b07" providerId="LiveId" clId="{53E2ADBC-ECF0-4FD1-9D94-EA1A757E95B1}" dt="2024-10-02T17:31:08.865" v="433" actId="1076"/>
          <ac:picMkLst>
            <pc:docMk/>
            <pc:sldMk cId="3481697154" sldId="275"/>
            <ac:picMk id="6" creationId="{25A30632-CD32-00E7-BFA2-82633741124A}"/>
          </ac:picMkLst>
        </pc:picChg>
      </pc:sldChg>
      <pc:sldChg chg="modSp add del mod">
        <pc:chgData name="Debbie Dahl" userId="51f908005c879b07" providerId="LiveId" clId="{53E2ADBC-ECF0-4FD1-9D94-EA1A757E95B1}" dt="2024-10-02T17:36:59.889" v="454" actId="47"/>
        <pc:sldMkLst>
          <pc:docMk/>
          <pc:sldMk cId="1613691573" sldId="1312"/>
        </pc:sldMkLst>
        <pc:spChg chg="mod">
          <ac:chgData name="Debbie Dahl" userId="51f908005c879b07" providerId="LiveId" clId="{53E2ADBC-ECF0-4FD1-9D94-EA1A757E95B1}" dt="2024-10-02T15:26:01.876" v="9" actId="27636"/>
          <ac:spMkLst>
            <pc:docMk/>
            <pc:sldMk cId="1613691573" sldId="1312"/>
            <ac:spMk id="2" creationId="{FAE7DEDD-3CE9-4879-49D4-0061D4E93C9C}"/>
          </ac:spMkLst>
        </pc:spChg>
      </pc:sldChg>
      <pc:sldChg chg="add">
        <pc:chgData name="Debbie Dahl" userId="51f908005c879b07" providerId="LiveId" clId="{53E2ADBC-ECF0-4FD1-9D94-EA1A757E95B1}" dt="2024-10-02T14:26:45.254" v="0"/>
        <pc:sldMkLst>
          <pc:docMk/>
          <pc:sldMk cId="3750994335" sldId="1318"/>
        </pc:sldMkLst>
      </pc:sldChg>
      <pc:sldChg chg="modSp add mod ord">
        <pc:chgData name="Debbie Dahl" userId="51f908005c879b07" providerId="LiveId" clId="{53E2ADBC-ECF0-4FD1-9D94-EA1A757E95B1}" dt="2024-10-02T17:38:16.648" v="458" actId="1076"/>
        <pc:sldMkLst>
          <pc:docMk/>
          <pc:sldMk cId="1216803165" sldId="1319"/>
        </pc:sldMkLst>
        <pc:spChg chg="mod">
          <ac:chgData name="Debbie Dahl" userId="51f908005c879b07" providerId="LiveId" clId="{53E2ADBC-ECF0-4FD1-9D94-EA1A757E95B1}" dt="2024-10-02T17:27:12.515" v="409" actId="14100"/>
          <ac:spMkLst>
            <pc:docMk/>
            <pc:sldMk cId="1216803165" sldId="1319"/>
            <ac:spMk id="2" creationId="{21614D5A-6016-8038-4DFB-FA5B361CF840}"/>
          </ac:spMkLst>
        </pc:spChg>
        <pc:picChg chg="mod">
          <ac:chgData name="Debbie Dahl" userId="51f908005c879b07" providerId="LiveId" clId="{53E2ADBC-ECF0-4FD1-9D94-EA1A757E95B1}" dt="2024-10-02T17:38:16.648" v="458" actId="1076"/>
          <ac:picMkLst>
            <pc:docMk/>
            <pc:sldMk cId="1216803165" sldId="1319"/>
            <ac:picMk id="4" creationId="{3773B794-7813-04C8-6A80-8B2CFDB3C579}"/>
          </ac:picMkLst>
        </pc:picChg>
      </pc:sldChg>
      <pc:sldChg chg="add del">
        <pc:chgData name="Debbie Dahl" userId="51f908005c879b07" providerId="LiveId" clId="{53E2ADBC-ECF0-4FD1-9D94-EA1A757E95B1}" dt="2024-10-02T15:24:12.489" v="1" actId="47"/>
        <pc:sldMkLst>
          <pc:docMk/>
          <pc:sldMk cId="2377708662" sldId="1323"/>
        </pc:sldMkLst>
      </pc:sldChg>
      <pc:sldChg chg="modSp add del mod">
        <pc:chgData name="Debbie Dahl" userId="51f908005c879b07" providerId="LiveId" clId="{53E2ADBC-ECF0-4FD1-9D94-EA1A757E95B1}" dt="2024-10-02T17:32:04.195" v="441" actId="47"/>
        <pc:sldMkLst>
          <pc:docMk/>
          <pc:sldMk cId="668766171" sldId="1325"/>
        </pc:sldMkLst>
        <pc:spChg chg="mod">
          <ac:chgData name="Debbie Dahl" userId="51f908005c879b07" providerId="LiveId" clId="{53E2ADBC-ECF0-4FD1-9D94-EA1A757E95B1}" dt="2024-10-02T15:26:35.485" v="20" actId="20577"/>
          <ac:spMkLst>
            <pc:docMk/>
            <pc:sldMk cId="668766171" sldId="1325"/>
            <ac:spMk id="2" creationId="{720FCBC7-6C34-70A6-BA3D-D9DA3A008A26}"/>
          </ac:spMkLst>
        </pc:spChg>
        <pc:spChg chg="mod">
          <ac:chgData name="Debbie Dahl" userId="51f908005c879b07" providerId="LiveId" clId="{53E2ADBC-ECF0-4FD1-9D94-EA1A757E95B1}" dt="2024-10-02T15:27:06.385" v="50" actId="20577"/>
          <ac:spMkLst>
            <pc:docMk/>
            <pc:sldMk cId="668766171" sldId="1325"/>
            <ac:spMk id="3" creationId="{05944C63-48E7-8BD5-42F9-99C71774A47F}"/>
          </ac:spMkLst>
        </pc:spChg>
      </pc:sldChg>
      <pc:sldChg chg="add del">
        <pc:chgData name="Debbie Dahl" userId="51f908005c879b07" providerId="LiveId" clId="{53E2ADBC-ECF0-4FD1-9D94-EA1A757E95B1}" dt="2024-10-02T15:24:12.489" v="1" actId="47"/>
        <pc:sldMkLst>
          <pc:docMk/>
          <pc:sldMk cId="3312215402" sldId="1329"/>
        </pc:sldMkLst>
      </pc:sldChg>
      <pc:sldChg chg="addSp delSp modSp add mod ord">
        <pc:chgData name="Debbie Dahl" userId="51f908005c879b07" providerId="LiveId" clId="{53E2ADBC-ECF0-4FD1-9D94-EA1A757E95B1}" dt="2024-10-02T17:26:58.011" v="407" actId="1076"/>
        <pc:sldMkLst>
          <pc:docMk/>
          <pc:sldMk cId="3131101367" sldId="1330"/>
        </pc:sldMkLst>
        <pc:spChg chg="mod">
          <ac:chgData name="Debbie Dahl" userId="51f908005c879b07" providerId="LiveId" clId="{53E2ADBC-ECF0-4FD1-9D94-EA1A757E95B1}" dt="2024-10-02T15:27:56.092" v="51" actId="21"/>
          <ac:spMkLst>
            <pc:docMk/>
            <pc:sldMk cId="3131101367" sldId="1330"/>
            <ac:spMk id="2" creationId="{03522CDC-5C17-9C93-308F-07A132EFDFF4}"/>
          </ac:spMkLst>
        </pc:spChg>
        <pc:spChg chg="add del">
          <ac:chgData name="Debbie Dahl" userId="51f908005c879b07" providerId="LiveId" clId="{53E2ADBC-ECF0-4FD1-9D94-EA1A757E95B1}" dt="2024-10-02T15:28:12.502" v="53" actId="22"/>
          <ac:spMkLst>
            <pc:docMk/>
            <pc:sldMk cId="3131101367" sldId="1330"/>
            <ac:spMk id="5" creationId="{AEC744B4-4679-C796-E5E4-FDA00483E153}"/>
          </ac:spMkLst>
        </pc:spChg>
        <pc:spChg chg="add mod">
          <ac:chgData name="Debbie Dahl" userId="51f908005c879b07" providerId="LiveId" clId="{53E2ADBC-ECF0-4FD1-9D94-EA1A757E95B1}" dt="2024-10-02T17:26:58.011" v="407" actId="1076"/>
          <ac:spMkLst>
            <pc:docMk/>
            <pc:sldMk cId="3131101367" sldId="1330"/>
            <ac:spMk id="7" creationId="{A79E750D-414B-1392-0FEA-1FA738E17503}"/>
          </ac:spMkLst>
        </pc:spChg>
      </pc:sldChg>
      <pc:sldChg chg="modSp add del mod">
        <pc:chgData name="Debbie Dahl" userId="51f908005c879b07" providerId="LiveId" clId="{53E2ADBC-ECF0-4FD1-9D94-EA1A757E95B1}" dt="2024-10-02T17:33:56.585" v="451" actId="47"/>
        <pc:sldMkLst>
          <pc:docMk/>
          <pc:sldMk cId="960325485" sldId="1331"/>
        </pc:sldMkLst>
        <pc:spChg chg="mod">
          <ac:chgData name="Debbie Dahl" userId="51f908005c879b07" providerId="LiveId" clId="{53E2ADBC-ECF0-4FD1-9D94-EA1A757E95B1}" dt="2024-10-02T15:26:01.767" v="8" actId="27636"/>
          <ac:spMkLst>
            <pc:docMk/>
            <pc:sldMk cId="960325485" sldId="1331"/>
            <ac:spMk id="2" creationId="{AA741899-1962-379B-C436-5423876FA035}"/>
          </ac:spMkLst>
        </pc:spChg>
      </pc:sldChg>
      <pc:sldMasterChg chg="del delSldLayout">
        <pc:chgData name="Debbie Dahl" userId="51f908005c879b07" providerId="LiveId" clId="{53E2ADBC-ECF0-4FD1-9D94-EA1A757E95B1}" dt="2024-10-02T17:32:14.008" v="443" actId="47"/>
        <pc:sldMasterMkLst>
          <pc:docMk/>
          <pc:sldMasterMk cId="2014167047" sldId="2147483648"/>
        </pc:sldMasterMkLst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194856089" sldId="2147483650"/>
          </pc:sldLayoutMkLst>
        </pc:sldLayoutChg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1414502137" sldId="2147483652"/>
          </pc:sldLayoutMkLst>
        </pc:sldLayoutChg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231581408" sldId="2147483653"/>
          </pc:sldLayoutMkLst>
        </pc:sldLayoutChg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1651287522" sldId="2147483674"/>
          </pc:sldLayoutMkLst>
        </pc:sldLayoutChg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3811586458" sldId="2147483675"/>
          </pc:sldLayoutMkLst>
        </pc:sldLayoutChg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4131880962" sldId="2147483676"/>
          </pc:sldLayoutMkLst>
        </pc:sldLayoutChg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2652273908" sldId="2147483677"/>
          </pc:sldLayoutMkLst>
        </pc:sldLayoutChg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2553130261" sldId="2147483679"/>
          </pc:sldLayoutMkLst>
        </pc:sldLayoutChg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330883219" sldId="2147483680"/>
          </pc:sldLayoutMkLst>
        </pc:sldLayoutChg>
        <pc:sldLayoutChg chg="del">
          <pc:chgData name="Debbie Dahl" userId="51f908005c879b07" providerId="LiveId" clId="{53E2ADBC-ECF0-4FD1-9D94-EA1A757E95B1}" dt="2024-10-02T17:32:14.008" v="443" actId="47"/>
          <pc:sldLayoutMkLst>
            <pc:docMk/>
            <pc:sldMasterMk cId="2014167047" sldId="2147483648"/>
            <pc:sldLayoutMk cId="1775507575" sldId="2147483681"/>
          </pc:sldLayoutMkLst>
        </pc:sldLayoutChg>
      </pc:sldMasterChg>
      <pc:sldMasterChg chg="delSldLayout modSldLayout">
        <pc:chgData name="Debbie Dahl" userId="51f908005c879b07" providerId="LiveId" clId="{53E2ADBC-ECF0-4FD1-9D94-EA1A757E95B1}" dt="2024-10-02T17:35:48.896" v="452" actId="6549"/>
        <pc:sldMasterMkLst>
          <pc:docMk/>
          <pc:sldMasterMk cId="3410567721" sldId="2147483664"/>
        </pc:sldMasterMkLst>
        <pc:sldLayoutChg chg="del">
          <pc:chgData name="Debbie Dahl" userId="51f908005c879b07" providerId="LiveId" clId="{53E2ADBC-ECF0-4FD1-9D94-EA1A757E95B1}" dt="2024-10-02T15:24:47.731" v="4" actId="47"/>
          <pc:sldLayoutMkLst>
            <pc:docMk/>
            <pc:sldMasterMk cId="3410567721" sldId="2147483664"/>
            <pc:sldLayoutMk cId="1142297941" sldId="2147483691"/>
          </pc:sldLayoutMkLst>
        </pc:sldLayoutChg>
        <pc:sldLayoutChg chg="modSp mod">
          <pc:chgData name="Debbie Dahl" userId="51f908005c879b07" providerId="LiveId" clId="{53E2ADBC-ECF0-4FD1-9D94-EA1A757E95B1}" dt="2024-10-02T17:35:48.896" v="452" actId="6549"/>
          <pc:sldLayoutMkLst>
            <pc:docMk/>
            <pc:sldMasterMk cId="3410567721" sldId="2147483664"/>
            <pc:sldLayoutMk cId="1019583893" sldId="2147483692"/>
          </pc:sldLayoutMkLst>
          <pc:spChg chg="mod">
            <ac:chgData name="Debbie Dahl" userId="51f908005c879b07" providerId="LiveId" clId="{53E2ADBC-ECF0-4FD1-9D94-EA1A757E95B1}" dt="2024-10-02T17:35:48.896" v="452" actId="6549"/>
            <ac:spMkLst>
              <pc:docMk/>
              <pc:sldMasterMk cId="3410567721" sldId="2147483664"/>
              <pc:sldLayoutMk cId="1019583893" sldId="2147483692"/>
              <ac:spMk id="2" creationId="{00000000-0000-0000-0000-000000000000}"/>
            </ac:spMkLst>
          </pc:spChg>
        </pc:sldLayoutChg>
      </pc:sldMasterChg>
      <pc:sldMasterChg chg="del">
        <pc:chgData name="Debbie Dahl" userId="51f908005c879b07" providerId="LiveId" clId="{53E2ADBC-ECF0-4FD1-9D94-EA1A757E95B1}" dt="2024-10-02T17:36:36.287" v="453" actId="2696"/>
        <pc:sldMasterMkLst>
          <pc:docMk/>
          <pc:sldMasterMk cId="748644005" sldId="2147483689"/>
        </pc:sldMasterMkLst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9:25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9:30:2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C57E4-CB70-45FE-BAF3-43777BD46098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B6B37-C82A-4503-B714-B7D4EBCF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00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Personal robot, for example for eldercare. With AI natural language interface users are already a long way toward knowing how to control the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A092C-630F-7A49-962A-1BF90585D6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45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04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C3F8-6BD7-8ADE-6424-D897043A5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6160" y="3155101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 sz="80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282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83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09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10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478A-5A3A-CBF0-8F90-7DDE8C5C5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4466" y="1709530"/>
            <a:ext cx="5083934" cy="1174832"/>
          </a:xfrm>
        </p:spPr>
        <p:txBody>
          <a:bodyPr anchor="b">
            <a:normAutofit/>
          </a:bodyPr>
          <a:lstStyle>
            <a:lvl1pPr>
              <a:defRPr sz="3600" b="1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35B4C-E465-371E-2BCF-53469EB88F3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74466" y="2982332"/>
            <a:ext cx="5083934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306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53E8-52B7-21D2-E3AA-B3C4809FD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0" y="2766218"/>
            <a:ext cx="5638799" cy="1325563"/>
          </a:xfrm>
          <a:prstGeom prst="rect">
            <a:avLst/>
          </a:prstGeom>
        </p:spPr>
        <p:txBody>
          <a:bodyPr/>
          <a:lstStyle>
            <a:lvl1pPr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29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1AEF70-3069-8585-7EB4-EED6E8772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4466" y="1709530"/>
            <a:ext cx="5083934" cy="1174832"/>
          </a:xfrm>
        </p:spPr>
        <p:txBody>
          <a:bodyPr anchor="b">
            <a:normAutofit/>
          </a:bodyPr>
          <a:lstStyle>
            <a:lvl1pPr>
              <a:defRPr sz="3600" b="1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E924431-F296-05A6-310F-CED34B18A1E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74466" y="2982332"/>
            <a:ext cx="5083934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440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53E8-52B7-21D2-E3AA-B3C4809FD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0" y="2766218"/>
            <a:ext cx="5638799" cy="1325563"/>
          </a:xfrm>
          <a:prstGeom prst="rect">
            <a:avLst/>
          </a:prstGeom>
        </p:spPr>
        <p:txBody>
          <a:bodyPr/>
          <a:lstStyle>
            <a:lvl1pPr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97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12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092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14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BFAB3-6F7A-1900-D559-94B4F347F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9175" y="1676400"/>
            <a:ext cx="3962400" cy="7685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www.facebook.com</a:t>
            </a:r>
            <a:r>
              <a:rPr lang="en-US" dirty="0"/>
              <a:t>/AnitaB.0rg/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31AC92C-86FB-3A60-F39D-F76CC17C2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9175" y="2765649"/>
            <a:ext cx="3962400" cy="7903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www.instagram.com</a:t>
            </a:r>
            <a:r>
              <a:rPr lang="en-US" dirty="0"/>
              <a:t>/</a:t>
            </a:r>
            <a:r>
              <a:rPr lang="en-US" dirty="0" err="1"/>
              <a:t>anitab_org</a:t>
            </a:r>
            <a:r>
              <a:rPr lang="en-US" dirty="0"/>
              <a:t>/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D775500-A8BD-F040-51B3-DDF95B7CB9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69174" y="3876670"/>
            <a:ext cx="4284345" cy="576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anitab_org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01C2AD0-BC54-9C73-47CF-5E7F718CD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9175" y="4878831"/>
            <a:ext cx="3962400" cy="739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/company/</a:t>
            </a:r>
            <a:r>
              <a:rPr lang="en-US" dirty="0" err="1"/>
              <a:t>anitab</a:t>
            </a:r>
            <a:r>
              <a:rPr lang="en-US" dirty="0"/>
              <a:t>-org/</a:t>
            </a:r>
          </a:p>
        </p:txBody>
      </p:sp>
    </p:spTree>
    <p:extLst>
      <p:ext uri="{BB962C8B-B14F-4D97-AF65-F5344CB8AC3E}">
        <p14:creationId xmlns:p14="http://schemas.microsoft.com/office/powerpoint/2010/main" val="656282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heme" Target="../theme/them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anitab-org/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16.png"/><Relationship Id="rId12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instagram.com/anitab_org/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hyperlink" Target="https://twitter.com/anitab_org?s=21" TargetMode="External"/><Relationship Id="rId4" Type="http://schemas.openxmlformats.org/officeDocument/2006/relationships/hyperlink" Target="https://www.facebook.com/AnitaB.0rg/" TargetMode="External"/><Relationship Id="rId9" Type="http://schemas.openxmlformats.org/officeDocument/2006/relationships/image" Target="../media/image17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theme" Target="../theme/theme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7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8E99D8-32B2-1C15-E6BE-543676D8C6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15" b="1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04BA72-ECD8-316A-4E53-44BA9766C4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913317" y="2684262"/>
            <a:ext cx="4182682" cy="1692085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F8E4A2FB-7F10-8D6C-E615-DA777984ACC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634052" y="2682010"/>
            <a:ext cx="3644629" cy="16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gradient&#10;&#10;Description automatically generated">
            <a:extLst>
              <a:ext uri="{FF2B5EF4-FFF2-40B4-BE49-F238E27FC236}">
                <a16:creationId xmlns:a16="http://schemas.microsoft.com/office/drawing/2014/main" id="{6CEA942E-9850-30D8-D94C-444D8A7204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7375"/>
          <a:stretch/>
        </p:blipFill>
        <p:spPr>
          <a:xfrm>
            <a:off x="-1" y="-1"/>
            <a:ext cx="4114801" cy="6857999"/>
          </a:xfrm>
          <a:prstGeom prst="rect">
            <a:avLst/>
          </a:prstGeom>
        </p:spPr>
      </p:pic>
      <p:pic>
        <p:nvPicPr>
          <p:cNvPr id="8" name="Picture 7" descr="A pink lines on a black background&#10;&#10;Description automatically generated">
            <a:extLst>
              <a:ext uri="{FF2B5EF4-FFF2-40B4-BE49-F238E27FC236}">
                <a16:creationId xmlns:a16="http://schemas.microsoft.com/office/drawing/2014/main" id="{550EE40D-46BE-FBBD-6047-74CFC3E42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3011" b="33050"/>
          <a:stretch/>
        </p:blipFill>
        <p:spPr>
          <a:xfrm rot="10800000">
            <a:off x="9734258" y="0"/>
            <a:ext cx="2457742" cy="209746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9641EC8-A8FA-FCE6-F02E-EAF544A742E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77825" y="6120792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orange and pink background&#10;&#10;Description automatically generated">
            <a:extLst>
              <a:ext uri="{FF2B5EF4-FFF2-40B4-BE49-F238E27FC236}">
                <a16:creationId xmlns:a16="http://schemas.microsoft.com/office/drawing/2014/main" id="{439EB56C-3BBA-E1A8-DC9B-FF091F0AAE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6232"/>
          <a:stretch/>
        </p:blipFill>
        <p:spPr>
          <a:xfrm>
            <a:off x="0" y="0"/>
            <a:ext cx="4114804" cy="6858000"/>
          </a:xfrm>
          <a:prstGeom prst="rect">
            <a:avLst/>
          </a:prstGeom>
        </p:spPr>
      </p:pic>
      <p:pic>
        <p:nvPicPr>
          <p:cNvPr id="7" name="Picture 6" descr="A blue light in the dark&#10;&#10;Description automatically generated">
            <a:extLst>
              <a:ext uri="{FF2B5EF4-FFF2-40B4-BE49-F238E27FC236}">
                <a16:creationId xmlns:a16="http://schemas.microsoft.com/office/drawing/2014/main" id="{00FB0E62-2AB9-8512-1E44-65B1674418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36413" b="50000"/>
          <a:stretch/>
        </p:blipFill>
        <p:spPr>
          <a:xfrm rot="16200000">
            <a:off x="9431090" y="270043"/>
            <a:ext cx="3040311" cy="2498558"/>
          </a:xfrm>
          <a:prstGeom prst="rect">
            <a:avLst/>
          </a:prstGeom>
        </p:spPr>
      </p:pic>
      <p:pic>
        <p:nvPicPr>
          <p:cNvPr id="10" name="Picture 9" descr="A green light in the dark&#10;&#10;Description automatically generated">
            <a:extLst>
              <a:ext uri="{FF2B5EF4-FFF2-40B4-BE49-F238E27FC236}">
                <a16:creationId xmlns:a16="http://schemas.microsoft.com/office/drawing/2014/main" id="{B85A0F62-03C8-15F5-F21D-A747B81333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r="57549" b="26642"/>
          <a:stretch/>
        </p:blipFill>
        <p:spPr>
          <a:xfrm rot="16200000">
            <a:off x="8838005" y="-964475"/>
            <a:ext cx="2390353" cy="43176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8ECBB2D-EAA2-CEBA-C1D8-0A6E310BA84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77825" y="6120792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61B13-4E07-758C-B727-8020A7706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5" r="47368" b="4736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177522B-BB80-B267-6739-B313FD42A1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7964DDDE-E807-11C2-8029-31A7FF3EDC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32D8306E-8DF9-5570-7785-27A8441362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F9E6065-2367-2294-03CB-45F3CB8721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AFAB04F9-932E-B924-475D-467389C3D5A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4248363-1616-C889-D5E5-469253E92E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3983" b="439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18A986C-F933-D763-436A-9AA3CF3B1DC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8D7D6D6D-4AEC-4107-83E2-CA13D445A39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F595E-740C-F8B6-07A5-1A2D78B9FC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4453" r="57247" b="43174"/>
          <a:stretch/>
        </p:blipFill>
        <p:spPr>
          <a:xfrm>
            <a:off x="-105506" y="0"/>
            <a:ext cx="12297506" cy="6858000"/>
          </a:xfrm>
          <a:prstGeom prst="rect">
            <a:avLst/>
          </a:prstGeom>
        </p:spPr>
      </p:pic>
      <p:cxnSp>
        <p:nvCxnSpPr>
          <p:cNvPr id="8" name="Google Shape;85;p25">
            <a:extLst>
              <a:ext uri="{FF2B5EF4-FFF2-40B4-BE49-F238E27FC236}">
                <a16:creationId xmlns:a16="http://schemas.microsoft.com/office/drawing/2014/main" id="{CB8DC36C-D129-8174-D686-69114BDE9FA6}"/>
              </a:ext>
            </a:extLst>
          </p:cNvPr>
          <p:cNvCxnSpPr/>
          <p:nvPr userDrawn="1"/>
        </p:nvCxnSpPr>
        <p:spPr>
          <a:xfrm>
            <a:off x="6096000" y="1629510"/>
            <a:ext cx="0" cy="3754119"/>
          </a:xfrm>
          <a:prstGeom prst="straightConnector1">
            <a:avLst/>
          </a:prstGeom>
          <a:noFill/>
          <a:ln w="38100" cap="flat" cmpd="sng">
            <a:solidFill>
              <a:srgbClr val="F4D3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90;p25">
            <a:extLst>
              <a:ext uri="{FF2B5EF4-FFF2-40B4-BE49-F238E27FC236}">
                <a16:creationId xmlns:a16="http://schemas.microsoft.com/office/drawing/2014/main" id="{21ECB062-2943-375F-050F-6A97D63B7D8B}"/>
              </a:ext>
            </a:extLst>
          </p:cNvPr>
          <p:cNvCxnSpPr/>
          <p:nvPr userDrawn="1"/>
        </p:nvCxnSpPr>
        <p:spPr>
          <a:xfrm>
            <a:off x="6096000" y="1629510"/>
            <a:ext cx="0" cy="3754119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91;p25">
            <a:extLst>
              <a:ext uri="{FF2B5EF4-FFF2-40B4-BE49-F238E27FC236}">
                <a16:creationId xmlns:a16="http://schemas.microsoft.com/office/drawing/2014/main" id="{2B1D7CA0-A52F-3F3D-56D5-181E2F07768C}"/>
              </a:ext>
            </a:extLst>
          </p:cNvPr>
          <p:cNvSpPr txBox="1"/>
          <p:nvPr userDrawn="1"/>
        </p:nvSpPr>
        <p:spPr>
          <a:xfrm>
            <a:off x="410306" y="2194923"/>
            <a:ext cx="518454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oxima Nova"/>
              <a:buNone/>
            </a:pPr>
            <a:r>
              <a:rPr lang="en-US" sz="6400" b="1" i="0" u="none" strike="noStrike" cap="none" dirty="0">
                <a:solidFill>
                  <a:schemeClr val="lt1"/>
                </a:solidFill>
                <a:latin typeface="Poppins" pitchFamily="2" charset="77"/>
                <a:ea typeface="Proxima Nova"/>
                <a:cs typeface="Poppins" pitchFamily="2" charset="77"/>
                <a:sym typeface="Proxima Nova"/>
              </a:rPr>
              <a:t>THANK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oxima Nova"/>
              <a:buNone/>
            </a:pPr>
            <a:r>
              <a:rPr lang="en-US" sz="6400" b="1" i="0" u="none" strike="noStrike" cap="none" dirty="0">
                <a:solidFill>
                  <a:schemeClr val="lt1"/>
                </a:solidFill>
                <a:latin typeface="Poppins" pitchFamily="2" charset="77"/>
                <a:ea typeface="Proxima Nova"/>
                <a:cs typeface="Poppins" pitchFamily="2" charset="77"/>
                <a:sym typeface="Proxima Nova"/>
              </a:rPr>
              <a:t>YOU</a:t>
            </a:r>
            <a:endParaRPr sz="6400" b="1" i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2" name="Google Shape;93;p25">
            <a:hlinkClick r:id="rId4"/>
            <a:extLst>
              <a:ext uri="{FF2B5EF4-FFF2-40B4-BE49-F238E27FC236}">
                <a16:creationId xmlns:a16="http://schemas.microsoft.com/office/drawing/2014/main" id="{5DA16843-8FAB-50C6-2C74-EADBBD2B8673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597155" y="1573131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4;p25">
            <a:hlinkClick r:id="rId6"/>
            <a:extLst>
              <a:ext uri="{FF2B5EF4-FFF2-40B4-BE49-F238E27FC236}">
                <a16:creationId xmlns:a16="http://schemas.microsoft.com/office/drawing/2014/main" id="{EBD8B90A-7433-B5E1-B1A3-AE6BB9D4C850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6597155" y="2667932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6;p25">
            <a:hlinkClick r:id="rId8"/>
            <a:extLst>
              <a:ext uri="{FF2B5EF4-FFF2-40B4-BE49-F238E27FC236}">
                <a16:creationId xmlns:a16="http://schemas.microsoft.com/office/drawing/2014/main" id="{6B5C26D6-27AC-83A7-834B-9D49E337CE31}"/>
              </a:ext>
            </a:extLst>
          </p:cNvPr>
          <p:cNvPicPr preferRelativeResize="0"/>
          <p:nvPr userDrawn="1"/>
        </p:nvPicPr>
        <p:blipFill rotWithShape="1">
          <a:blip r:embed="rId9">
            <a:alphaModFix/>
          </a:blip>
          <a:srcRect/>
          <a:stretch/>
        </p:blipFill>
        <p:spPr>
          <a:xfrm>
            <a:off x="6597155" y="4816047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6" descr="Twitter x new logo x rounded - Social media &amp; Logos Icons">
            <a:hlinkClick r:id="rId10"/>
            <a:extLst>
              <a:ext uri="{FF2B5EF4-FFF2-40B4-BE49-F238E27FC236}">
                <a16:creationId xmlns:a16="http://schemas.microsoft.com/office/drawing/2014/main" id="{5BE6C0E6-F10F-0F18-F2F1-33668AC0300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12735"/>
          <a:stretch/>
        </p:blipFill>
        <p:spPr bwMode="auto">
          <a:xfrm>
            <a:off x="6502399" y="3667856"/>
            <a:ext cx="812801" cy="79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id="{DB578F6A-004B-2E51-64DD-AF153B8AD43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5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5C9941D-7F95-BF10-6014-DFF434F5CD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3983" b="439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D291AEA-2B9C-F970-6BB0-063B32D8DDA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A98D9409-8B35-215D-9984-009677ABD9E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6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92" r:id="rId2"/>
    <p:sldLayoutId id="2147483693" r:id="rId3"/>
    <p:sldLayoutId id="2147483694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wpixel.com/image/76780/free-illustration-image-work-bright-design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5.jpeg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ame-icons.net/1x1/lorc/vintage-robot.html" TargetMode="External"/><Relationship Id="rId11" Type="http://schemas.openxmlformats.org/officeDocument/2006/relationships/hyperlink" Target="https://permaclipart.org/clipart/dog-icon/" TargetMode="External"/><Relationship Id="rId5" Type="http://schemas.openxmlformats.org/officeDocument/2006/relationships/image" Target="../media/image24.png"/><Relationship Id="rId10" Type="http://schemas.openxmlformats.org/officeDocument/2006/relationships/image" Target="../media/image27.sv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open-voice-interoperability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297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AF01-6F48-69E4-230B-56A3134DD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Linux Foundation</a:t>
            </a:r>
            <a:br>
              <a:rPr lang="en-US" sz="4400" dirty="0"/>
            </a:br>
            <a:r>
              <a:rPr lang="en-US" sz="4400" dirty="0"/>
              <a:t>LF AI &amp; Data Open Voice Interoperability Initiative:</a:t>
            </a:r>
            <a:br>
              <a:rPr lang="en-US" sz="4400" dirty="0"/>
            </a:br>
            <a:br>
              <a:rPr lang="en-US" sz="4400" dirty="0"/>
            </a:br>
            <a:r>
              <a:rPr lang="en-US" sz="3200" i="1" dirty="0"/>
              <a:t>Building Chatbots that talk to each other with the Open Voice Sandbox</a:t>
            </a:r>
            <a:endParaRPr lang="en-US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58DC6-55CE-F3CF-FF0F-C85595E23A3E}"/>
              </a:ext>
            </a:extLst>
          </p:cNvPr>
          <p:cNvSpPr txBox="1"/>
          <p:nvPr/>
        </p:nvSpPr>
        <p:spPr>
          <a:xfrm>
            <a:off x="2235200" y="4165600"/>
            <a:ext cx="83219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Leah Barnes, Emmett Coin, Deborah Dahl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October 4, 2024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C8ECA0B-F962-0391-3493-DD4391C83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837" y="5393301"/>
            <a:ext cx="4165745" cy="11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9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4D5A-6016-8038-4DFB-FA5B361CF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91" y="615049"/>
            <a:ext cx="6890327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Collaboration among Intelligent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6AB51-AFC2-2828-903C-C6D8A2E5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071" y="1888587"/>
            <a:ext cx="5785948" cy="4619217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600"/>
              <a:t>There are millions of chatbots and voice bots (conversational assistants) in the world</a:t>
            </a:r>
          </a:p>
          <a:p>
            <a:r>
              <a:rPr lang="en-US" sz="2600"/>
              <a:t>Hosted on mobile phones, smart speakers and websites</a:t>
            </a:r>
          </a:p>
          <a:p>
            <a:r>
              <a:rPr lang="en-US" sz="2600"/>
              <a:t>Hosted by many organizations – government, business, and non-profit</a:t>
            </a:r>
          </a:p>
          <a:p>
            <a:r>
              <a:rPr lang="en-US" sz="2600"/>
              <a:t>Each one is independent of the others, even within an organization</a:t>
            </a:r>
          </a:p>
          <a:p>
            <a:r>
              <a:rPr lang="en-US" sz="2600"/>
              <a:t>Each one has its own expertise</a:t>
            </a:r>
          </a:p>
          <a:p>
            <a:r>
              <a:rPr lang="en-US" sz="2600"/>
              <a:t>This leads to: </a:t>
            </a:r>
          </a:p>
          <a:p>
            <a:pPr lvl="1"/>
            <a:r>
              <a:rPr lang="en-US" sz="1900"/>
              <a:t>implementation complexity</a:t>
            </a:r>
          </a:p>
          <a:p>
            <a:pPr lvl="1"/>
            <a:r>
              <a:rPr lang="en-US" sz="1900"/>
              <a:t>duplication of effort</a:t>
            </a:r>
          </a:p>
          <a:p>
            <a:pPr lvl="1"/>
            <a:r>
              <a:rPr lang="en-US" sz="1900"/>
              <a:t>friction for users</a:t>
            </a:r>
            <a:endParaRPr lang="en-US" sz="1600"/>
          </a:p>
        </p:txBody>
      </p:sp>
      <p:pic>
        <p:nvPicPr>
          <p:cNvPr id="4" name="Picture 3" descr="A microphone surrounded by a globe">
            <a:extLst>
              <a:ext uri="{FF2B5EF4-FFF2-40B4-BE49-F238E27FC236}">
                <a16:creationId xmlns:a16="http://schemas.microsoft.com/office/drawing/2014/main" id="{3773B794-7813-04C8-6A80-8B2CFDB3C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81" y="615049"/>
            <a:ext cx="5189769" cy="51897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168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99"/>
    </mc:Choice>
    <mc:Fallback xmlns="">
      <p:transition spd="slow" advTm="9429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058587-21A6-5D49-6EA4-8C243DF94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32" y="1368302"/>
            <a:ext cx="1742989" cy="1742989"/>
          </a:xfrm>
          <a:prstGeom prst="rect">
            <a:avLst/>
          </a:prstGeom>
        </p:spPr>
      </p:pic>
      <p:pic>
        <p:nvPicPr>
          <p:cNvPr id="7" name="Picture 6" descr="A chat bubble with a chatbot&#10;&#10;Description automatically generated">
            <a:extLst>
              <a:ext uri="{FF2B5EF4-FFF2-40B4-BE49-F238E27FC236}">
                <a16:creationId xmlns:a16="http://schemas.microsoft.com/office/drawing/2014/main" id="{82210E4B-86B8-6CF3-F819-8BB4C9ACD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26" y="2184410"/>
            <a:ext cx="718753" cy="71875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30093F1-1F32-F6BF-8FFF-7AC5535AC4AF}"/>
              </a:ext>
            </a:extLst>
          </p:cNvPr>
          <p:cNvGrpSpPr/>
          <p:nvPr/>
        </p:nvGrpSpPr>
        <p:grpSpPr>
          <a:xfrm>
            <a:off x="4328201" y="225786"/>
            <a:ext cx="1504964" cy="1527202"/>
            <a:chOff x="3761259" y="531341"/>
            <a:chExt cx="1504964" cy="15272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264064-790C-3622-4554-0F3BD2490C66}"/>
                </a:ext>
              </a:extLst>
            </p:cNvPr>
            <p:cNvGrpSpPr/>
            <p:nvPr/>
          </p:nvGrpSpPr>
          <p:grpSpPr>
            <a:xfrm>
              <a:off x="3842951" y="531341"/>
              <a:ext cx="1362257" cy="1174233"/>
              <a:chOff x="3842951" y="531341"/>
              <a:chExt cx="1362257" cy="1174233"/>
            </a:xfrm>
          </p:grpSpPr>
          <p:pic>
            <p:nvPicPr>
              <p:cNvPr id="6" name="Picture 5" descr="A chat bubble with a chatbot&#10;&#10;Description automatically generated">
                <a:extLst>
                  <a:ext uri="{FF2B5EF4-FFF2-40B4-BE49-F238E27FC236}">
                    <a16:creationId xmlns:a16="http://schemas.microsoft.com/office/drawing/2014/main" id="{FE89B3C7-7B23-4145-EBFF-715A7040A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864" y="790148"/>
                <a:ext cx="718753" cy="71875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268786-7EC9-2DB5-5D70-FB43B7C90800}"/>
                  </a:ext>
                </a:extLst>
              </p:cNvPr>
              <p:cNvSpPr/>
              <p:nvPr/>
            </p:nvSpPr>
            <p:spPr>
              <a:xfrm>
                <a:off x="3842951" y="531341"/>
                <a:ext cx="1362257" cy="1174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DC0334-3D8B-27D1-20F4-C0A0F59769DE}"/>
                </a:ext>
              </a:extLst>
            </p:cNvPr>
            <p:cNvSpPr txBox="1"/>
            <p:nvPr/>
          </p:nvSpPr>
          <p:spPr>
            <a:xfrm>
              <a:off x="3761259" y="1719989"/>
              <a:ext cx="1504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Drugstore chain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D0D260-2CB7-0C57-537A-5E4E0DE05779}"/>
              </a:ext>
            </a:extLst>
          </p:cNvPr>
          <p:cNvGrpSpPr/>
          <p:nvPr/>
        </p:nvGrpSpPr>
        <p:grpSpPr>
          <a:xfrm>
            <a:off x="7452716" y="4339925"/>
            <a:ext cx="2353274" cy="1794697"/>
            <a:chOff x="8283834" y="-49079"/>
            <a:chExt cx="2353274" cy="17946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E4F0FC-9D96-9FCE-0EBB-74A948A21698}"/>
                </a:ext>
              </a:extLst>
            </p:cNvPr>
            <p:cNvSpPr txBox="1"/>
            <p:nvPr/>
          </p:nvSpPr>
          <p:spPr>
            <a:xfrm>
              <a:off x="8294817" y="1160843"/>
              <a:ext cx="2342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Public robots (stores, airports, museum)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67D7DC3-1AB0-ACFE-7834-E48193571A89}"/>
                </a:ext>
              </a:extLst>
            </p:cNvPr>
            <p:cNvGrpSpPr/>
            <p:nvPr/>
          </p:nvGrpSpPr>
          <p:grpSpPr>
            <a:xfrm>
              <a:off x="8283834" y="-49079"/>
              <a:ext cx="2001795" cy="1174233"/>
              <a:chOff x="3842951" y="531341"/>
              <a:chExt cx="2001795" cy="1174233"/>
            </a:xfrm>
          </p:grpSpPr>
          <p:pic>
            <p:nvPicPr>
              <p:cNvPr id="20" name="Picture 1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0C8D9A34-973A-15A9-9164-258CE997D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4773141" y="684768"/>
                <a:ext cx="917145" cy="9171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 descr="A chat bubble with a chatbot&#10;&#10;Description automatically generated">
                <a:extLst>
                  <a:ext uri="{FF2B5EF4-FFF2-40B4-BE49-F238E27FC236}">
                    <a16:creationId xmlns:a16="http://schemas.microsoft.com/office/drawing/2014/main" id="{3B614C4C-941D-0449-1F7F-DE27F7FAE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864" y="790148"/>
                <a:ext cx="718753" cy="71875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3B855C-758A-736B-B897-6ECA25E8F8DF}"/>
                  </a:ext>
                </a:extLst>
              </p:cNvPr>
              <p:cNvSpPr/>
              <p:nvPr/>
            </p:nvSpPr>
            <p:spPr>
              <a:xfrm>
                <a:off x="3842951" y="531341"/>
                <a:ext cx="2001795" cy="1174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7BB1DF-3D2F-CAC3-5ED4-03374FAF8038}"/>
              </a:ext>
            </a:extLst>
          </p:cNvPr>
          <p:cNvGrpSpPr/>
          <p:nvPr/>
        </p:nvGrpSpPr>
        <p:grpSpPr>
          <a:xfrm>
            <a:off x="8769104" y="416512"/>
            <a:ext cx="1781714" cy="1240423"/>
            <a:chOff x="3709086" y="4553068"/>
            <a:chExt cx="1669412" cy="12404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F325C-9A02-2CB5-7483-B018998CBD46}"/>
                </a:ext>
              </a:extLst>
            </p:cNvPr>
            <p:cNvSpPr txBox="1"/>
            <p:nvPr/>
          </p:nvSpPr>
          <p:spPr>
            <a:xfrm>
              <a:off x="4296855" y="5133491"/>
              <a:ext cx="10816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Local store</a:t>
              </a:r>
            </a:p>
          </p:txBody>
        </p:sp>
        <p:pic>
          <p:nvPicPr>
            <p:cNvPr id="36" name="Picture 35" descr="A chat bubble with a chatbot&#10;&#10;Description automatically generated">
              <a:extLst>
                <a:ext uri="{FF2B5EF4-FFF2-40B4-BE49-F238E27FC236}">
                  <a16:creationId xmlns:a16="http://schemas.microsoft.com/office/drawing/2014/main" id="{5F88633B-6C51-7032-2C55-42B0A841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4850" y="4601859"/>
              <a:ext cx="718753" cy="718753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C9E7B3-5C64-D6FB-ED2C-AA3CE27C4324}"/>
                </a:ext>
              </a:extLst>
            </p:cNvPr>
            <p:cNvSpPr/>
            <p:nvPr/>
          </p:nvSpPr>
          <p:spPr>
            <a:xfrm>
              <a:off x="3709086" y="4553068"/>
              <a:ext cx="1651714" cy="1240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03C770A-CD8F-98F6-F944-141665709A3A}"/>
              </a:ext>
            </a:extLst>
          </p:cNvPr>
          <p:cNvGrpSpPr/>
          <p:nvPr/>
        </p:nvGrpSpPr>
        <p:grpSpPr>
          <a:xfrm>
            <a:off x="6584282" y="2483023"/>
            <a:ext cx="2597501" cy="1692947"/>
            <a:chOff x="3323968" y="2645560"/>
            <a:chExt cx="2772032" cy="17735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D87314-D31A-8441-8563-75DFB618C6A5}"/>
                </a:ext>
              </a:extLst>
            </p:cNvPr>
            <p:cNvSpPr txBox="1"/>
            <p:nvPr/>
          </p:nvSpPr>
          <p:spPr>
            <a:xfrm>
              <a:off x="3323968" y="3744097"/>
              <a:ext cx="27720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IoT devices, Lights, cameras, HVAC</a:t>
              </a:r>
            </a:p>
          </p:txBody>
        </p:sp>
        <p:pic>
          <p:nvPicPr>
            <p:cNvPr id="28" name="Picture 27" descr="A drawing of a lamp&#10;&#10;Description automatically generated">
              <a:extLst>
                <a:ext uri="{FF2B5EF4-FFF2-40B4-BE49-F238E27FC236}">
                  <a16:creationId xmlns:a16="http://schemas.microsoft.com/office/drawing/2014/main" id="{884083D6-68CB-CF75-0ECD-789AE23F4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26295" t="13702" r="23198" b="6746"/>
            <a:stretch/>
          </p:blipFill>
          <p:spPr>
            <a:xfrm>
              <a:off x="4381710" y="2739009"/>
              <a:ext cx="669439" cy="105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Picture 33" descr="A chat bubble with a chatbot&#10;&#10;Description automatically generated">
              <a:extLst>
                <a:ext uri="{FF2B5EF4-FFF2-40B4-BE49-F238E27FC236}">
                  <a16:creationId xmlns:a16="http://schemas.microsoft.com/office/drawing/2014/main" id="{4695430B-DDE2-E7B8-3352-807BBEF2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4487" y="2882177"/>
              <a:ext cx="718753" cy="71875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744B2A-E5F7-1435-AC68-A9FF76443E87}"/>
                </a:ext>
              </a:extLst>
            </p:cNvPr>
            <p:cNvSpPr/>
            <p:nvPr/>
          </p:nvSpPr>
          <p:spPr>
            <a:xfrm>
              <a:off x="3356914" y="2645560"/>
              <a:ext cx="2630867" cy="17735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976E9F-DBA8-505A-90F9-1AEE423EB370}"/>
              </a:ext>
            </a:extLst>
          </p:cNvPr>
          <p:cNvGrpSpPr/>
          <p:nvPr/>
        </p:nvGrpSpPr>
        <p:grpSpPr>
          <a:xfrm>
            <a:off x="2326407" y="4098186"/>
            <a:ext cx="2001794" cy="1240424"/>
            <a:chOff x="6076643" y="3351151"/>
            <a:chExt cx="2001794" cy="12404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389F4-E93A-3EA7-8DC4-EFDFF5310630}"/>
                </a:ext>
              </a:extLst>
            </p:cNvPr>
            <p:cNvSpPr txBox="1"/>
            <p:nvPr/>
          </p:nvSpPr>
          <p:spPr>
            <a:xfrm>
              <a:off x="6759146" y="4238368"/>
              <a:ext cx="1208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Robot pets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C372E7C-6D26-4DA0-9322-E82B46BF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flipH="1">
              <a:off x="6907237" y="3455975"/>
              <a:ext cx="816635" cy="749787"/>
            </a:xfrm>
            <a:prstGeom prst="rect">
              <a:avLst/>
            </a:prstGeom>
          </p:spPr>
        </p:pic>
        <p:pic>
          <p:nvPicPr>
            <p:cNvPr id="33" name="Picture 32" descr="A chat bubble with a chatbot&#10;&#10;Description automatically generated">
              <a:extLst>
                <a:ext uri="{FF2B5EF4-FFF2-40B4-BE49-F238E27FC236}">
                  <a16:creationId xmlns:a16="http://schemas.microsoft.com/office/drawing/2014/main" id="{A434AA29-7374-5884-7A2F-9CCEDEAAE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246" y="3519615"/>
              <a:ext cx="718753" cy="718753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5F8959-3C54-84E8-6F7F-E5227E46ED54}"/>
                </a:ext>
              </a:extLst>
            </p:cNvPr>
            <p:cNvSpPr/>
            <p:nvPr/>
          </p:nvSpPr>
          <p:spPr>
            <a:xfrm>
              <a:off x="6852414" y="3455975"/>
              <a:ext cx="1079719" cy="782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B8678C4-C2BD-5745-47FE-FC7C20FDEC05}"/>
                </a:ext>
              </a:extLst>
            </p:cNvPr>
            <p:cNvSpPr/>
            <p:nvPr/>
          </p:nvSpPr>
          <p:spPr>
            <a:xfrm>
              <a:off x="6076643" y="3351151"/>
              <a:ext cx="2001794" cy="1240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472CA82-D7D5-EB6A-3A9A-179191D8E59A}"/>
                  </a:ext>
                </a:extLst>
              </p14:cNvPr>
              <p14:cNvContentPartPr/>
              <p14:nvPr/>
            </p14:nvContentPartPr>
            <p14:xfrm>
              <a:off x="5893506" y="-276176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472CA82-D7D5-EB6A-3A9A-179191D8E5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506" y="-2851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BF6C944-92FC-315E-B20B-39981710B30F}"/>
                  </a:ext>
                </a:extLst>
              </p14:cNvPr>
              <p14:cNvContentPartPr/>
              <p14:nvPr/>
            </p14:nvContentPartPr>
            <p14:xfrm>
              <a:off x="4123026" y="3161267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BF6C944-92FC-315E-B20B-39981710B3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14026" y="3152267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4C31CA-9217-0E9D-3F36-F755168840E7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464979" y="843970"/>
            <a:ext cx="1045827" cy="16998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47E741-EA8B-F174-2A3C-9661F01BCA0E}"/>
              </a:ext>
            </a:extLst>
          </p:cNvPr>
          <p:cNvCxnSpPr>
            <a:cxnSpLocks/>
            <a:stCxn id="6" idx="3"/>
            <a:endCxn id="36" idx="1"/>
          </p:cNvCxnSpPr>
          <p:nvPr/>
        </p:nvCxnSpPr>
        <p:spPr>
          <a:xfrm flipV="1">
            <a:off x="5229559" y="824680"/>
            <a:ext cx="3641750" cy="192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818116-AC4E-AAE9-C2D9-3922459B4229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3464979" y="2543787"/>
            <a:ext cx="3363419" cy="5081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2FA08C-B0D0-6473-16E3-3E3F69CBAE03}"/>
              </a:ext>
            </a:extLst>
          </p:cNvPr>
          <p:cNvCxnSpPr>
            <a:cxnSpLocks/>
            <a:stCxn id="7" idx="3"/>
            <a:endCxn id="33" idx="0"/>
          </p:cNvCxnSpPr>
          <p:nvPr/>
        </p:nvCxnSpPr>
        <p:spPr>
          <a:xfrm flipH="1">
            <a:off x="2748387" y="2543787"/>
            <a:ext cx="716592" cy="172286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536747-F3D9-1065-2FDE-49648B29F90B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>
            <a:off x="3464979" y="2543787"/>
            <a:ext cx="4088650" cy="2414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2D521D-C575-246A-BDB4-1C363445E4F4}"/>
              </a:ext>
            </a:extLst>
          </p:cNvPr>
          <p:cNvSpPr txBox="1"/>
          <p:nvPr/>
        </p:nvSpPr>
        <p:spPr>
          <a:xfrm>
            <a:off x="601593" y="6033320"/>
            <a:ext cx="9255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Interoperable Intelligent Conversational Assistants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F9A7EB-E3AF-EB97-A8BE-088DEB2A6F9E}"/>
              </a:ext>
            </a:extLst>
          </p:cNvPr>
          <p:cNvGrpSpPr/>
          <p:nvPr/>
        </p:nvGrpSpPr>
        <p:grpSpPr>
          <a:xfrm>
            <a:off x="6428887" y="1007925"/>
            <a:ext cx="1762825" cy="1408391"/>
            <a:chOff x="3761259" y="531341"/>
            <a:chExt cx="1959191" cy="15272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9FB00B7-0B2A-88C9-FA31-818F6D897B05}"/>
                </a:ext>
              </a:extLst>
            </p:cNvPr>
            <p:cNvGrpSpPr/>
            <p:nvPr/>
          </p:nvGrpSpPr>
          <p:grpSpPr>
            <a:xfrm>
              <a:off x="3842951" y="531341"/>
              <a:ext cx="1362257" cy="1174233"/>
              <a:chOff x="3842951" y="531341"/>
              <a:chExt cx="1362257" cy="1174233"/>
            </a:xfrm>
          </p:grpSpPr>
          <p:pic>
            <p:nvPicPr>
              <p:cNvPr id="27" name="Picture 26" descr="A chat bubble with a chatbot&#10;&#10;Description automatically generated">
                <a:extLst>
                  <a:ext uri="{FF2B5EF4-FFF2-40B4-BE49-F238E27FC236}">
                    <a16:creationId xmlns:a16="http://schemas.microsoft.com/office/drawing/2014/main" id="{8226F086-D327-ACF2-8376-559219692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864" y="790148"/>
                <a:ext cx="718753" cy="71875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CF1A24-80B5-1EF7-7DCE-6171BB3A1B1E}"/>
                  </a:ext>
                </a:extLst>
              </p:cNvPr>
              <p:cNvSpPr/>
              <p:nvPr/>
            </p:nvSpPr>
            <p:spPr>
              <a:xfrm>
                <a:off x="3842951" y="531341"/>
                <a:ext cx="1362257" cy="1174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66415A-04D4-4227-3A98-13A96AFF2BD9}"/>
                </a:ext>
              </a:extLst>
            </p:cNvPr>
            <p:cNvSpPr txBox="1"/>
            <p:nvPr/>
          </p:nvSpPr>
          <p:spPr>
            <a:xfrm>
              <a:off x="3761259" y="1719989"/>
              <a:ext cx="19591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Drug information site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3C20F1-5D85-0C92-9110-A1E5CE625D9A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5229559" y="843970"/>
            <a:ext cx="1363631" cy="73404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192E0-47A3-FC05-8912-791A28F3A2BC}"/>
              </a:ext>
            </a:extLst>
          </p:cNvPr>
          <p:cNvGrpSpPr/>
          <p:nvPr/>
        </p:nvGrpSpPr>
        <p:grpSpPr>
          <a:xfrm>
            <a:off x="10045398" y="2371261"/>
            <a:ext cx="1582100" cy="1434729"/>
            <a:chOff x="3761259" y="531341"/>
            <a:chExt cx="1758334" cy="155576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0C6F4B-7935-D515-1CA0-090E267C24CD}"/>
                </a:ext>
              </a:extLst>
            </p:cNvPr>
            <p:cNvGrpSpPr/>
            <p:nvPr/>
          </p:nvGrpSpPr>
          <p:grpSpPr>
            <a:xfrm>
              <a:off x="3842951" y="531341"/>
              <a:ext cx="1362257" cy="1174233"/>
              <a:chOff x="3842951" y="531341"/>
              <a:chExt cx="1362257" cy="1174233"/>
            </a:xfrm>
          </p:grpSpPr>
          <p:pic>
            <p:nvPicPr>
              <p:cNvPr id="50" name="Picture 49" descr="A chat bubble with a chatbot&#10;&#10;Description automatically generated">
                <a:extLst>
                  <a:ext uri="{FF2B5EF4-FFF2-40B4-BE49-F238E27FC236}">
                    <a16:creationId xmlns:a16="http://schemas.microsoft.com/office/drawing/2014/main" id="{CB830349-C57D-5CAD-68BF-7BA3A701A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864" y="790148"/>
                <a:ext cx="718753" cy="718753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DA8360A-0379-4202-854B-6316210A23C9}"/>
                  </a:ext>
                </a:extLst>
              </p:cNvPr>
              <p:cNvSpPr/>
              <p:nvPr/>
            </p:nvSpPr>
            <p:spPr>
              <a:xfrm>
                <a:off x="3842951" y="531341"/>
                <a:ext cx="1362257" cy="1174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3C56C3-8E19-DC17-8DDC-D14306332055}"/>
                </a:ext>
              </a:extLst>
            </p:cNvPr>
            <p:cNvSpPr txBox="1"/>
            <p:nvPr/>
          </p:nvSpPr>
          <p:spPr>
            <a:xfrm>
              <a:off x="3761259" y="1719989"/>
              <a:ext cx="1758334" cy="367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My prescriptions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7FD0C7B-2CDC-5E29-69F4-9AEA2FED0FD1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9254861" y="1184056"/>
            <a:ext cx="1361727" cy="14823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6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49"/>
    </mc:Choice>
    <mc:Fallback xmlns="">
      <p:transition spd="slow" advTm="5964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2CDC-5C17-9C93-308F-07A132EF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455A-92FA-2E7D-2A77-7CA5CBAD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947" y="1825625"/>
            <a:ext cx="6420853" cy="3859742"/>
          </a:xfrm>
        </p:spPr>
        <p:txBody>
          <a:bodyPr>
            <a:normAutofit/>
          </a:bodyPr>
          <a:lstStyle/>
          <a:p>
            <a:r>
              <a:rPr lang="en-US" sz="2400"/>
              <a:t>Open source</a:t>
            </a:r>
          </a:p>
          <a:p>
            <a:r>
              <a:rPr lang="en-US" sz="2400"/>
              <a:t>Dynamic, real-time configurations of AIs</a:t>
            </a:r>
          </a:p>
          <a:p>
            <a:r>
              <a:rPr lang="en-US" sz="2400"/>
              <a:t>Standard messages</a:t>
            </a:r>
          </a:p>
          <a:p>
            <a:r>
              <a:rPr lang="en-US" sz="2400"/>
              <a:t>Few assumptions about assistant architecture and capabilities</a:t>
            </a:r>
          </a:p>
          <a:p>
            <a:r>
              <a:rPr lang="en-US" sz="2400"/>
              <a:t>Resources: implementation sandbox and specs in our GitHub repositories </a:t>
            </a:r>
            <a:r>
              <a:rPr lang="en-US" sz="2400">
                <a:hlinkClick r:id="rId2"/>
              </a:rPr>
              <a:t>https://github.com/open-voice-interoperability</a:t>
            </a:r>
            <a:r>
              <a:rPr lang="en-US" sz="2400"/>
              <a:t> </a:t>
            </a:r>
          </a:p>
        </p:txBody>
      </p:sp>
      <p:pic>
        <p:nvPicPr>
          <p:cNvPr id="6" name="Picture 5" descr="A mechanical hand pointing at a button">
            <a:extLst>
              <a:ext uri="{FF2B5EF4-FFF2-40B4-BE49-F238E27FC236}">
                <a16:creationId xmlns:a16="http://schemas.microsoft.com/office/drawing/2014/main" id="{D66FA489-4A7B-A8B1-5F3E-499DFFB2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7" y="1825625"/>
            <a:ext cx="4352866" cy="435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9E750D-414B-1392-0FEA-1FA738E17503}"/>
              </a:ext>
            </a:extLst>
          </p:cNvPr>
          <p:cNvSpPr txBox="1"/>
          <p:nvPr/>
        </p:nvSpPr>
        <p:spPr>
          <a:xfrm>
            <a:off x="3205018" y="591127"/>
            <a:ext cx="5110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oxima Nova" panose="02000506030000020004" pitchFamily="2" charset="0"/>
                <a:ea typeface="+mj-ea"/>
                <a:cs typeface="+mj-cs"/>
              </a:rPr>
              <a:t>Our Specifications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311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05"/>
    </mc:Choice>
    <mc:Fallback xmlns="">
      <p:transition spd="slow" advTm="7120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C44CDB-C75E-237A-B5FD-42B1A687F24F}"/>
              </a:ext>
            </a:extLst>
          </p:cNvPr>
          <p:cNvSpPr>
            <a:spLocks noGrp="1"/>
          </p:cNvSpPr>
          <p:nvPr>
            <p:ph type="pic" idx="4294967295"/>
          </p:nvPr>
        </p:nvSpPr>
        <p:spPr>
          <a:xfrm>
            <a:off x="4267200" y="231216"/>
            <a:ext cx="7601527" cy="455476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355AA-1E22-1EDF-3834-1D38D306F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6654" y="2139643"/>
            <a:ext cx="6862618" cy="3306863"/>
          </a:xfrm>
        </p:spPr>
        <p:txBody>
          <a:bodyPr/>
          <a:lstStyle/>
          <a:p>
            <a:pPr algn="l"/>
            <a:r>
              <a:rPr lang="en-US" sz="2000" dirty="0"/>
              <a:t>Presented by Emmett Coin and Leah Barnes</a:t>
            </a:r>
          </a:p>
          <a:p>
            <a:pPr algn="l"/>
            <a:r>
              <a:rPr lang="en-US" sz="2000" dirty="0"/>
              <a:t>A browser/assistant system for experimentation with OVON Specifications</a:t>
            </a:r>
            <a:r>
              <a:rPr lang="en-US" sz="2000"/>
              <a:t>. </a:t>
            </a:r>
          </a:p>
          <a:p>
            <a:pPr algn="l"/>
            <a:r>
              <a:rPr lang="en-US" sz="2000"/>
              <a:t>https</a:t>
            </a:r>
            <a:r>
              <a:rPr lang="en-US" sz="2000" dirty="0"/>
              <a:t>://github.com/open-voice-interoperability/open-voice-sandbox</a:t>
            </a:r>
          </a:p>
          <a:p>
            <a:endParaRPr lang="en-US" sz="11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1A7613-3BCB-F254-1FA3-D6D0A8A8F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152" y="891742"/>
            <a:ext cx="5729720" cy="1174750"/>
          </a:xfrm>
        </p:spPr>
        <p:txBody>
          <a:bodyPr/>
          <a:lstStyle/>
          <a:p>
            <a:r>
              <a:rPr lang="en-US" dirty="0"/>
              <a:t>The Open Voice Sandbox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30632-CD32-00E7-BFA2-826337411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" t="-2331" r="-433" b="-62"/>
          <a:stretch/>
        </p:blipFill>
        <p:spPr>
          <a:xfrm>
            <a:off x="323273" y="1538814"/>
            <a:ext cx="3692058" cy="378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9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D2A82E-9DBD-FE52-4D6B-CFBBD93DF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8B60B-568C-7083-3CF6-237E51D099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D5555-07EF-D7F0-B16F-A35E12109E8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3F470D-2D26-CD37-52DA-85122BBC97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01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7FCD5-8F5A-09DF-F6F9-4ED3FFF9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E3C7E-9922-71CB-0EE9-689372BA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755" y="393703"/>
            <a:ext cx="3932237" cy="415800"/>
          </a:xfrm>
        </p:spPr>
        <p:txBody>
          <a:bodyPr>
            <a:noAutofit/>
          </a:bodyPr>
          <a:lstStyle/>
          <a:p>
            <a:pPr algn="ctr"/>
            <a:r>
              <a:rPr lang="en-US" sz="3600"/>
              <a:t>More information</a:t>
            </a:r>
          </a:p>
        </p:txBody>
      </p:sp>
      <p:pic>
        <p:nvPicPr>
          <p:cNvPr id="13" name="Picture Placeholder 12" descr="A desk with books and record player&#10;&#10;Description automatically generated with medium confidence">
            <a:extLst>
              <a:ext uri="{FF2B5EF4-FFF2-40B4-BE49-F238E27FC236}">
                <a16:creationId xmlns:a16="http://schemas.microsoft.com/office/drawing/2014/main" id="{7B71420D-E4B4-4D37-B150-6D860D47F5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8" t="16986" r="20354" b="4758"/>
          <a:stretch/>
        </p:blipFill>
        <p:spPr>
          <a:xfrm>
            <a:off x="0" y="0"/>
            <a:ext cx="6003235" cy="6796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E253F-5870-C121-ADD7-594E1490030F}"/>
              </a:ext>
            </a:extLst>
          </p:cNvPr>
          <p:cNvSpPr txBox="1"/>
          <p:nvPr/>
        </p:nvSpPr>
        <p:spPr>
          <a:xfrm>
            <a:off x="-64799" y="6564080"/>
            <a:ext cx="5307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Generated with AI ∙ March 22, 2024 at 4:18 PM</a:t>
            </a:r>
            <a:endParaRPr lang="en-US" sz="8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AB5E5-8D66-AB50-A9B1-E42F098C4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8484" y="1702776"/>
            <a:ext cx="3144715" cy="3144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53719D-5761-9514-DEB6-0E2333FF3B31}"/>
              </a:ext>
            </a:extLst>
          </p:cNvPr>
          <p:cNvSpPr txBox="1"/>
          <p:nvPr/>
        </p:nvSpPr>
        <p:spPr>
          <a:xfrm>
            <a:off x="6607733" y="478589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/open-voice-interoperability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37509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56"/>
    </mc:Choice>
    <mc:Fallback xmlns="">
      <p:transition spd="slow" advTm="26756"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14874</TotalTime>
  <Words>253</Words>
  <Application>Microsoft Office PowerPoint</Application>
  <PresentationFormat>Widescreen</PresentationFormat>
  <Paragraphs>36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Proxima Nova</vt:lpstr>
      <vt:lpstr>Aptos</vt:lpstr>
      <vt:lpstr>Arial</vt:lpstr>
      <vt:lpstr>Poppins</vt:lpstr>
      <vt:lpstr>Roboto</vt:lpstr>
      <vt:lpstr>1_Office Theme</vt:lpstr>
      <vt:lpstr>2_Office Theme</vt:lpstr>
      <vt:lpstr>5_Office Theme</vt:lpstr>
      <vt:lpstr>2_Custom Design</vt:lpstr>
      <vt:lpstr>3_Custom Design</vt:lpstr>
      <vt:lpstr>4_Custom Design</vt:lpstr>
      <vt:lpstr>Custom Design</vt:lpstr>
      <vt:lpstr>1_Custom Design</vt:lpstr>
      <vt:lpstr>PowerPoint Presentation</vt:lpstr>
      <vt:lpstr>Linux Foundation LF AI &amp; Data Open Voice Interoperability Initiative:  Building Chatbots that talk to each other with the Open Voice Sandbox</vt:lpstr>
      <vt:lpstr>Collaboration among Intelligent Assistants</vt:lpstr>
      <vt:lpstr>PowerPoint Presentation</vt:lpstr>
      <vt:lpstr>PowerPoint Presentation</vt:lpstr>
      <vt:lpstr>The Open Voice Sandbox</vt:lpstr>
      <vt:lpstr>PowerPoint Presentation</vt:lpstr>
      <vt:lpstr>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Sawyer</dc:creator>
  <cp:lastModifiedBy>Debbie Dahl</cp:lastModifiedBy>
  <cp:revision>22</cp:revision>
  <dcterms:created xsi:type="dcterms:W3CDTF">2023-06-09T15:25:02Z</dcterms:created>
  <dcterms:modified xsi:type="dcterms:W3CDTF">2024-10-04T19:51:28Z</dcterms:modified>
</cp:coreProperties>
</file>